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Turma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software e integração de sistemas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Manufatura e desenvolvimento de produtos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3258" y="3540748"/>
            <a:ext cx="4465368" cy="1816576"/>
            <a:chOff x="0" y="0"/>
            <a:chExt cx="1694977" cy="6895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4059" y="4084911"/>
            <a:ext cx="3478276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JOÃO PEDRO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11316" y="3540748"/>
            <a:ext cx="4465368" cy="1816576"/>
            <a:chOff x="0" y="0"/>
            <a:chExt cx="1694977" cy="689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57684" y="3540748"/>
            <a:ext cx="4465368" cy="1816576"/>
            <a:chOff x="0" y="0"/>
            <a:chExt cx="1694977" cy="6895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04862" y="4084911"/>
            <a:ext cx="3478276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LUCAS AIELLO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05334" y="4084911"/>
            <a:ext cx="3970068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LUCAS PEREIRA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063258" y="6080498"/>
            <a:ext cx="4465368" cy="1816576"/>
            <a:chOff x="0" y="0"/>
            <a:chExt cx="1694977" cy="6895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54059" y="6624661"/>
            <a:ext cx="3478276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MIGUEL ANGEL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911316" y="6061056"/>
            <a:ext cx="4465368" cy="1816576"/>
            <a:chOff x="0" y="0"/>
            <a:chExt cx="1694977" cy="6895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839743" y="6644102"/>
            <a:ext cx="4608513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SHELLY NADUDVARI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757684" y="6041615"/>
            <a:ext cx="4465368" cy="1816576"/>
            <a:chOff x="0" y="0"/>
            <a:chExt cx="1694977" cy="6895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4977" cy="689541"/>
            </a:xfrm>
            <a:custGeom>
              <a:avLst/>
              <a:gdLst/>
              <a:ahLst/>
              <a:cxnLst/>
              <a:rect l="l" t="t" r="r" b="b"/>
              <a:pathLst>
                <a:path w="1694977" h="689541">
                  <a:moveTo>
                    <a:pt x="0" y="0"/>
                  </a:moveTo>
                  <a:lnTo>
                    <a:pt x="1694977" y="0"/>
                  </a:lnTo>
                  <a:lnTo>
                    <a:pt x="1694977" y="689541"/>
                  </a:lnTo>
                  <a:lnTo>
                    <a:pt x="0" y="68954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694977" cy="727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005334" y="6585779"/>
            <a:ext cx="3970068" cy="60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62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THIAGO SANCHEZ</a:t>
            </a:r>
          </a:p>
        </p:txBody>
      </p:sp>
      <p:sp>
        <p:nvSpPr>
          <p:cNvPr id="27" name="Freeform 27"/>
          <p:cNvSpPr/>
          <p:nvPr/>
        </p:nvSpPr>
        <p:spPr>
          <a:xfrm rot="-10800000">
            <a:off x="137728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técnica é utilizada para estimar a duração de um projeto a partir de uma média obtida das expectativas otimista, pessimista e mais provável.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5590" y="7290456"/>
            <a:ext cx="4709071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032876" y="748881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0800000">
            <a:off x="-1933122" y="-3269251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6473097" y="689671"/>
            <a:ext cx="11067154" cy="16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6"/>
              </a:lnSpc>
            </a:pPr>
            <a:r>
              <a:rPr lang="en-US" sz="10755" b="1" spc="-215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CÁLCULO DE PERT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2912" y="4201451"/>
            <a:ext cx="10920664" cy="5056849"/>
            <a:chOff x="0" y="0"/>
            <a:chExt cx="14560886" cy="6742465"/>
          </a:xfrm>
        </p:grpSpPr>
        <p:sp>
          <p:nvSpPr>
            <p:cNvPr id="6" name="TextBox 6"/>
            <p:cNvSpPr txBox="1"/>
            <p:nvPr/>
          </p:nvSpPr>
          <p:spPr>
            <a:xfrm>
              <a:off x="0" y="-295275"/>
              <a:ext cx="14560886" cy="345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70"/>
                </a:lnSpc>
              </a:pPr>
              <a:r>
                <a:rPr lang="en-US" sz="15621" b="1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 = (O + M4 + P)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490496" y="3393457"/>
              <a:ext cx="10041748" cy="0"/>
            </a:xfrm>
            <a:prstGeom prst="line">
              <a:avLst/>
            </a:prstGeom>
            <a:ln w="279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300151" y="3288682"/>
              <a:ext cx="1228514" cy="3453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70"/>
                </a:lnSpc>
              </a:pPr>
              <a:r>
                <a:rPr lang="en-US" sz="15621" b="1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inicio e o fim de uma tarefa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 uma tarefa que possui algum gasto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uma relação entre as tarefas que não possuem gasto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815EF08-B8BC-3967-AA4E-A273D7AD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96446"/>
              </p:ext>
            </p:extLst>
          </p:nvPr>
        </p:nvGraphicFramePr>
        <p:xfrm>
          <a:off x="523680" y="9103807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ela 67">
            <a:extLst>
              <a:ext uri="{FF2B5EF4-FFF2-40B4-BE49-F238E27FC236}">
                <a16:creationId xmlns:a16="http://schemas.microsoft.com/office/drawing/2014/main" id="{7B54BEF0-6268-F2B5-B5EA-E80B78694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20794"/>
              </p:ext>
            </p:extLst>
          </p:nvPr>
        </p:nvGraphicFramePr>
        <p:xfrm>
          <a:off x="-16145765" y="9103807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08553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23728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9162408" cy="10287000"/>
          </a:xfrm>
          <a:custGeom>
            <a:avLst/>
            <a:gdLst/>
            <a:ahLst/>
            <a:cxnLst/>
            <a:rect l="l" t="t" r="r" b="b"/>
            <a:pathLst>
              <a:path w="9162408" h="10287000">
                <a:moveTo>
                  <a:pt x="0" y="0"/>
                </a:moveTo>
                <a:lnTo>
                  <a:pt x="9162408" y="0"/>
                </a:lnTo>
                <a:lnTo>
                  <a:pt x="9162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42" b="-168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5600341-7EA4-1776-CAE7-AAD3DC78E4B3}"/>
              </a:ext>
            </a:extLst>
          </p:cNvPr>
          <p:cNvSpPr txBox="1"/>
          <p:nvPr/>
        </p:nvSpPr>
        <p:spPr>
          <a:xfrm>
            <a:off x="9969086" y="723900"/>
            <a:ext cx="7391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80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Calculadora</a:t>
            </a:r>
            <a:r>
              <a:rPr lang="en-US" sz="8000" b="1" spc="-139" dirty="0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 - 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220</Words>
  <Application>Microsoft Office PowerPoint</Application>
  <PresentationFormat>Personalizar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Antonio Bold</vt:lpstr>
      <vt:lpstr>Calibri</vt:lpstr>
      <vt:lpstr>Open Sans Italics</vt:lpstr>
      <vt:lpstr>Open Sauce</vt:lpstr>
      <vt:lpstr>Now Bold</vt:lpstr>
      <vt:lpstr>Open Sauce Bold</vt:lpstr>
      <vt:lpstr>DM Sans</vt:lpstr>
      <vt:lpstr>Arial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ELIANE AURORA GOMES</cp:lastModifiedBy>
  <cp:revision>4</cp:revision>
  <dcterms:created xsi:type="dcterms:W3CDTF">2006-08-16T00:00:00Z</dcterms:created>
  <dcterms:modified xsi:type="dcterms:W3CDTF">2024-09-23T20:18:48Z</dcterms:modified>
  <dc:identifier>DAGRNCReVQw</dc:identifier>
</cp:coreProperties>
</file>